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293" r:id="rId46"/>
    <p:sldId id="294" r:id="rId47"/>
    <p:sldId id="295" r:id="rId48"/>
    <p:sldId id="315" r:id="rId49"/>
    <p:sldId id="316" r:id="rId50"/>
    <p:sldId id="317" r:id="rId51"/>
    <p:sldId id="318" r:id="rId52"/>
    <p:sldId id="319" r:id="rId53"/>
    <p:sldId id="320" r:id="rId54"/>
    <p:sldId id="322" r:id="rId55"/>
    <p:sldId id="323" r:id="rId56"/>
    <p:sldId id="324" r:id="rId57"/>
    <p:sldId id="325" r:id="rId58"/>
    <p:sldId id="326" r:id="rId59"/>
    <p:sldId id="328" r:id="rId60"/>
    <p:sldId id="341" r:id="rId61"/>
    <p:sldId id="329" r:id="rId62"/>
    <p:sldId id="330" r:id="rId63"/>
    <p:sldId id="342" r:id="rId64"/>
    <p:sldId id="336" r:id="rId65"/>
    <p:sldId id="337" r:id="rId66"/>
    <p:sldId id="338" r:id="rId67"/>
    <p:sldId id="339" r:id="rId68"/>
    <p:sldId id="340" r:id="rId69"/>
    <p:sldId id="296" r:id="rId70"/>
    <p:sldId id="297" r:id="rId71"/>
    <p:sldId id="298" r:id="rId72"/>
    <p:sldId id="311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2" r:id="rId85"/>
    <p:sldId id="313" r:id="rId86"/>
    <p:sldId id="314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Graph </a:t>
            </a:r>
            <a:r>
              <a:rPr lang="en-US" dirty="0" smtClean="0"/>
              <a:t>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</a:t>
            </a:r>
            <a:r>
              <a:rPr lang="en-US" dirty="0" smtClean="0"/>
              <a:t>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  <a:endParaRPr lang="en-US" dirty="0" smtClean="0"/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Node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actors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smtClean="0">
                <a:latin typeface="Courier New"/>
                <a:cs typeface="Courier New"/>
              </a:rPr>
              <a:t>actors"</a:t>
            </a:r>
            <a:r>
              <a:rPr lang="en-US" sz="2200" dirty="0">
                <a:latin typeface="Courier New"/>
                <a:cs typeface="Courier New"/>
              </a:rPr>
              <a:t>);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41234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6974</TotalTime>
  <Words>3531</Words>
  <Application>Microsoft Macintosh PowerPoint</Application>
  <PresentationFormat>On-screen Show (4:3)</PresentationFormat>
  <Paragraphs>603</Paragraphs>
  <Slides>86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Koan 3</vt:lpstr>
      <vt:lpstr>Indexing a Graph?</vt:lpstr>
      <vt:lpstr>Graphs are self-indexing</vt:lpstr>
      <vt:lpstr>Lucene</vt:lpstr>
      <vt:lpstr>Creating a Node Index</vt:lpstr>
      <vt:lpstr>Creating a Relationship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188</cp:revision>
  <dcterms:created xsi:type="dcterms:W3CDTF">2011-03-08T13:24:17Z</dcterms:created>
  <dcterms:modified xsi:type="dcterms:W3CDTF">2011-03-28T17:18:16Z</dcterms:modified>
</cp:coreProperties>
</file>